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4"/>
  </p:sldMasterIdLst>
  <p:notesMasterIdLst>
    <p:notesMasterId r:id="rId18"/>
  </p:notesMasterIdLst>
  <p:handoutMasterIdLst>
    <p:handoutMasterId r:id="rId19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2192000" cy="6858000"/>
  <p:notesSz cx="6797675" cy="9928225"/>
  <p:custDataLst>
    <p:tags r:id="rId2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25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C0CB32-EEBF-4C30-8603-7773D54177A3}" v="9" dt="2023-03-03T08:12:59.9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6311" autoAdjust="0"/>
    <p:restoredTop sz="95623"/>
  </p:normalViewPr>
  <p:slideViewPr>
    <p:cSldViewPr snapToGrid="0">
      <p:cViewPr varScale="1">
        <p:scale>
          <a:sx n="97" d="100"/>
          <a:sy n="97" d="100"/>
        </p:scale>
        <p:origin x="82" y="58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5" d="100"/>
        <a:sy n="6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ämer, Daniel" userId="81f186e7-dbac-4304-b175-6270d943d889" providerId="ADAL" clId="{32C0CB32-EEBF-4C30-8603-7773D54177A3}"/>
    <pc:docChg chg="undo custSel modSld modMainMaster replTag delTag">
      <pc:chgData name="Krämer, Daniel" userId="81f186e7-dbac-4304-b175-6270d943d889" providerId="ADAL" clId="{32C0CB32-EEBF-4C30-8603-7773D54177A3}" dt="2023-03-03T08:14:10.644" v="309" actId="14100"/>
      <pc:docMkLst>
        <pc:docMk/>
      </pc:docMkLst>
      <pc:sldChg chg="replTag">
        <pc:chgData name="Krämer, Daniel" userId="81f186e7-dbac-4304-b175-6270d943d889" providerId="ADAL" clId="{32C0CB32-EEBF-4C30-8603-7773D54177A3}" dt="2023-03-03T08:11:33.530" v="225"/>
        <pc:sldMkLst>
          <pc:docMk/>
          <pc:sldMk cId="1708249492" sldId="256"/>
        </pc:sldMkLst>
      </pc:sldChg>
      <pc:sldChg chg="replTag">
        <pc:chgData name="Krämer, Daniel" userId="81f186e7-dbac-4304-b175-6270d943d889" providerId="ADAL" clId="{32C0CB32-EEBF-4C30-8603-7773D54177A3}" dt="2023-03-03T08:11:35.309" v="226"/>
        <pc:sldMkLst>
          <pc:docMk/>
          <pc:sldMk cId="3208142963" sldId="257"/>
        </pc:sldMkLst>
      </pc:sldChg>
      <pc:sldChg chg="replTag">
        <pc:chgData name="Krämer, Daniel" userId="81f186e7-dbac-4304-b175-6270d943d889" providerId="ADAL" clId="{32C0CB32-EEBF-4C30-8603-7773D54177A3}" dt="2023-03-03T08:11:37.102" v="227"/>
        <pc:sldMkLst>
          <pc:docMk/>
          <pc:sldMk cId="85389127" sldId="258"/>
        </pc:sldMkLst>
      </pc:sldChg>
      <pc:sldChg chg="replTag">
        <pc:chgData name="Krämer, Daniel" userId="81f186e7-dbac-4304-b175-6270d943d889" providerId="ADAL" clId="{32C0CB32-EEBF-4C30-8603-7773D54177A3}" dt="2023-03-03T08:11:37.803" v="228"/>
        <pc:sldMkLst>
          <pc:docMk/>
          <pc:sldMk cId="1314946908" sldId="259"/>
        </pc:sldMkLst>
      </pc:sldChg>
      <pc:sldChg chg="replTag">
        <pc:chgData name="Krämer, Daniel" userId="81f186e7-dbac-4304-b175-6270d943d889" providerId="ADAL" clId="{32C0CB32-EEBF-4C30-8603-7773D54177A3}" dt="2023-03-03T08:11:38.603" v="229"/>
        <pc:sldMkLst>
          <pc:docMk/>
          <pc:sldMk cId="2006890067" sldId="260"/>
        </pc:sldMkLst>
      </pc:sldChg>
      <pc:sldChg chg="replTag">
        <pc:chgData name="Krämer, Daniel" userId="81f186e7-dbac-4304-b175-6270d943d889" providerId="ADAL" clId="{32C0CB32-EEBF-4C30-8603-7773D54177A3}" dt="2023-03-03T08:11:39.262" v="230"/>
        <pc:sldMkLst>
          <pc:docMk/>
          <pc:sldMk cId="1667497791" sldId="261"/>
        </pc:sldMkLst>
      </pc:sldChg>
      <pc:sldChg chg="replTag delTag">
        <pc:chgData name="Krämer, Daniel" userId="81f186e7-dbac-4304-b175-6270d943d889" providerId="ADAL" clId="{32C0CB32-EEBF-4C30-8603-7773D54177A3}" dt="2023-03-03T08:11:44.110" v="234"/>
        <pc:sldMkLst>
          <pc:docMk/>
          <pc:sldMk cId="4101757701" sldId="262"/>
        </pc:sldMkLst>
      </pc:sldChg>
      <pc:sldChg chg="replTag delTag">
        <pc:chgData name="Krämer, Daniel" userId="81f186e7-dbac-4304-b175-6270d943d889" providerId="ADAL" clId="{32C0CB32-EEBF-4C30-8603-7773D54177A3}" dt="2023-03-03T08:11:45.517" v="236"/>
        <pc:sldMkLst>
          <pc:docMk/>
          <pc:sldMk cId="3804588694" sldId="263"/>
        </pc:sldMkLst>
      </pc:sldChg>
      <pc:sldChg chg="replTag">
        <pc:chgData name="Krämer, Daniel" userId="81f186e7-dbac-4304-b175-6270d943d889" providerId="ADAL" clId="{32C0CB32-EEBF-4C30-8603-7773D54177A3}" dt="2023-03-03T08:11:46.273" v="237"/>
        <pc:sldMkLst>
          <pc:docMk/>
          <pc:sldMk cId="1869902889" sldId="264"/>
        </pc:sldMkLst>
      </pc:sldChg>
      <pc:sldChg chg="replTag">
        <pc:chgData name="Krämer, Daniel" userId="81f186e7-dbac-4304-b175-6270d943d889" providerId="ADAL" clId="{32C0CB32-EEBF-4C30-8603-7773D54177A3}" dt="2023-03-03T08:11:47.178" v="238"/>
        <pc:sldMkLst>
          <pc:docMk/>
          <pc:sldMk cId="2383927514" sldId="265"/>
        </pc:sldMkLst>
      </pc:sldChg>
      <pc:sldChg chg="replTag">
        <pc:chgData name="Krämer, Daniel" userId="81f186e7-dbac-4304-b175-6270d943d889" providerId="ADAL" clId="{32C0CB32-EEBF-4C30-8603-7773D54177A3}" dt="2023-03-03T08:11:47.925" v="239"/>
        <pc:sldMkLst>
          <pc:docMk/>
          <pc:sldMk cId="678559098" sldId="266"/>
        </pc:sldMkLst>
      </pc:sldChg>
      <pc:sldChg chg="replTag delTag">
        <pc:chgData name="Krämer, Daniel" userId="81f186e7-dbac-4304-b175-6270d943d889" providerId="ADAL" clId="{32C0CB32-EEBF-4C30-8603-7773D54177A3}" dt="2023-03-03T08:12:35.138" v="277"/>
        <pc:sldMkLst>
          <pc:docMk/>
          <pc:sldMk cId="4079275864" sldId="267"/>
        </pc:sldMkLst>
      </pc:sldChg>
      <pc:sldChg chg="replTag delTag">
        <pc:chgData name="Krämer, Daniel" userId="81f186e7-dbac-4304-b175-6270d943d889" providerId="ADAL" clId="{32C0CB32-EEBF-4C30-8603-7773D54177A3}" dt="2023-03-03T08:13:14.268" v="300"/>
        <pc:sldMkLst>
          <pc:docMk/>
          <pc:sldMk cId="3405426298" sldId="268"/>
        </pc:sldMkLst>
      </pc:sldChg>
      <pc:sldMasterChg chg="addSp delSp modSp mod replTag delTag modSldLayout">
        <pc:chgData name="Krämer, Daniel" userId="81f186e7-dbac-4304-b175-6270d943d889" providerId="ADAL" clId="{32C0CB32-EEBF-4C30-8603-7773D54177A3}" dt="2023-03-03T08:14:10.644" v="309" actId="14100"/>
        <pc:sldMasterMkLst>
          <pc:docMk/>
          <pc:sldMasterMk cId="1685560783" sldId="2147483792"/>
        </pc:sldMasterMkLst>
        <pc:spChg chg="mod">
          <ac:chgData name="Krämer, Daniel" userId="81f186e7-dbac-4304-b175-6270d943d889" providerId="ADAL" clId="{32C0CB32-EEBF-4C30-8603-7773D54177A3}" dt="2023-03-03T08:14:10.644" v="309" actId="14100"/>
          <ac:spMkLst>
            <pc:docMk/>
            <pc:sldMasterMk cId="1685560783" sldId="2147483792"/>
            <ac:spMk id="2" creationId="{00000000-0000-0000-0000-000000000000}"/>
          </ac:spMkLst>
        </pc:spChg>
        <pc:spChg chg="mod">
          <ac:chgData name="Krämer, Daniel" userId="81f186e7-dbac-4304-b175-6270d943d889" providerId="ADAL" clId="{32C0CB32-EEBF-4C30-8603-7773D54177A3}" dt="2023-03-03T07:59:22.166" v="19" actId="553"/>
          <ac:spMkLst>
            <pc:docMk/>
            <pc:sldMasterMk cId="1685560783" sldId="2147483792"/>
            <ac:spMk id="3" creationId="{ECE2FB0F-B791-024E-956C-CF2BD54DEE5C}"/>
          </ac:spMkLst>
        </pc:spChg>
        <pc:spChg chg="del">
          <ac:chgData name="Krämer, Daniel" userId="81f186e7-dbac-4304-b175-6270d943d889" providerId="ADAL" clId="{32C0CB32-EEBF-4C30-8603-7773D54177A3}" dt="2023-03-03T07:58:56.851" v="18" actId="478"/>
          <ac:spMkLst>
            <pc:docMk/>
            <pc:sldMasterMk cId="1685560783" sldId="2147483792"/>
            <ac:spMk id="8" creationId="{00000000-0000-0000-0000-000000000000}"/>
          </ac:spMkLst>
        </pc:spChg>
        <pc:spChg chg="del">
          <ac:chgData name="Krämer, Daniel" userId="81f186e7-dbac-4304-b175-6270d943d889" providerId="ADAL" clId="{32C0CB32-EEBF-4C30-8603-7773D54177A3}" dt="2023-03-03T07:58:49.399" v="12" actId="478"/>
          <ac:spMkLst>
            <pc:docMk/>
            <pc:sldMasterMk cId="1685560783" sldId="2147483792"/>
            <ac:spMk id="25" creationId="{00000000-0000-0000-0000-000000000000}"/>
          </ac:spMkLst>
        </pc:spChg>
        <pc:cxnChg chg="add del mod">
          <ac:chgData name="Krämer, Daniel" userId="81f186e7-dbac-4304-b175-6270d943d889" providerId="ADAL" clId="{32C0CB32-EEBF-4C30-8603-7773D54177A3}" dt="2023-03-03T08:11:28.977" v="224" actId="478"/>
          <ac:cxnSpMkLst>
            <pc:docMk/>
            <pc:sldMasterMk cId="1685560783" sldId="2147483792"/>
            <ac:cxnSpMk id="6" creationId="{2AF6C767-A965-51CC-710C-FA07E35CC583}"/>
          </ac:cxnSpMkLst>
        </pc:cxnChg>
        <pc:cxnChg chg="del">
          <ac:chgData name="Krämer, Daniel" userId="81f186e7-dbac-4304-b175-6270d943d889" providerId="ADAL" clId="{32C0CB32-EEBF-4C30-8603-7773D54177A3}" dt="2023-03-03T07:58:54.621" v="16" actId="478"/>
          <ac:cxnSpMkLst>
            <pc:docMk/>
            <pc:sldMasterMk cId="1685560783" sldId="2147483792"/>
            <ac:cxnSpMk id="9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43.660" v="6" actId="478"/>
          <ac:cxnSpMkLst>
            <pc:docMk/>
            <pc:sldMasterMk cId="1685560783" sldId="2147483792"/>
            <ac:cxnSpMk id="10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44.451" v="7" actId="478"/>
          <ac:cxnSpMkLst>
            <pc:docMk/>
            <pc:sldMasterMk cId="1685560783" sldId="2147483792"/>
            <ac:cxnSpMk id="11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56.851" v="18" actId="478"/>
          <ac:cxnSpMkLst>
            <pc:docMk/>
            <pc:sldMasterMk cId="1685560783" sldId="2147483792"/>
            <ac:cxnSpMk id="12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56.851" v="18" actId="478"/>
          <ac:cxnSpMkLst>
            <pc:docMk/>
            <pc:sldMasterMk cId="1685560783" sldId="2147483792"/>
            <ac:cxnSpMk id="13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55.509" v="17" actId="478"/>
          <ac:cxnSpMkLst>
            <pc:docMk/>
            <pc:sldMasterMk cId="1685560783" sldId="2147483792"/>
            <ac:cxnSpMk id="14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54.621" v="16" actId="478"/>
          <ac:cxnSpMkLst>
            <pc:docMk/>
            <pc:sldMasterMk cId="1685560783" sldId="2147483792"/>
            <ac:cxnSpMk id="15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54.621" v="16" actId="478"/>
          <ac:cxnSpMkLst>
            <pc:docMk/>
            <pc:sldMasterMk cId="1685560783" sldId="2147483792"/>
            <ac:cxnSpMk id="16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53.001" v="15" actId="478"/>
          <ac:cxnSpMkLst>
            <pc:docMk/>
            <pc:sldMasterMk cId="1685560783" sldId="2147483792"/>
            <ac:cxnSpMk id="17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53.001" v="15" actId="478"/>
          <ac:cxnSpMkLst>
            <pc:docMk/>
            <pc:sldMasterMk cId="1685560783" sldId="2147483792"/>
            <ac:cxnSpMk id="18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52.107" v="14" actId="478"/>
          <ac:cxnSpMkLst>
            <pc:docMk/>
            <pc:sldMasterMk cId="1685560783" sldId="2147483792"/>
            <ac:cxnSpMk id="19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45.471" v="8" actId="478"/>
          <ac:cxnSpMkLst>
            <pc:docMk/>
            <pc:sldMasterMk cId="1685560783" sldId="2147483792"/>
            <ac:cxnSpMk id="20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45.471" v="8" actId="478"/>
          <ac:cxnSpMkLst>
            <pc:docMk/>
            <pc:sldMasterMk cId="1685560783" sldId="2147483792"/>
            <ac:cxnSpMk id="21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46.342" v="9" actId="478"/>
          <ac:cxnSpMkLst>
            <pc:docMk/>
            <pc:sldMasterMk cId="1685560783" sldId="2147483792"/>
            <ac:cxnSpMk id="22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46.342" v="9" actId="478"/>
          <ac:cxnSpMkLst>
            <pc:docMk/>
            <pc:sldMasterMk cId="1685560783" sldId="2147483792"/>
            <ac:cxnSpMk id="23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47.154" v="10" actId="478"/>
          <ac:cxnSpMkLst>
            <pc:docMk/>
            <pc:sldMasterMk cId="1685560783" sldId="2147483792"/>
            <ac:cxnSpMk id="24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48.290" v="11" actId="478"/>
          <ac:cxnSpMkLst>
            <pc:docMk/>
            <pc:sldMasterMk cId="1685560783" sldId="2147483792"/>
            <ac:cxnSpMk id="26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49.399" v="12" actId="478"/>
          <ac:cxnSpMkLst>
            <pc:docMk/>
            <pc:sldMasterMk cId="1685560783" sldId="2147483792"/>
            <ac:cxnSpMk id="27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49.399" v="12" actId="478"/>
          <ac:cxnSpMkLst>
            <pc:docMk/>
            <pc:sldMasterMk cId="1685560783" sldId="2147483792"/>
            <ac:cxnSpMk id="28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50.948" v="13" actId="478"/>
          <ac:cxnSpMkLst>
            <pc:docMk/>
            <pc:sldMasterMk cId="1685560783" sldId="2147483792"/>
            <ac:cxnSpMk id="29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52.107" v="14" actId="478"/>
          <ac:cxnSpMkLst>
            <pc:docMk/>
            <pc:sldMasterMk cId="1685560783" sldId="2147483792"/>
            <ac:cxnSpMk id="49" creationId="{00000000-0000-0000-0000-000000000000}"/>
          </ac:cxnSpMkLst>
        </pc:cxnChg>
        <pc:cxnChg chg="del">
          <ac:chgData name="Krämer, Daniel" userId="81f186e7-dbac-4304-b175-6270d943d889" providerId="ADAL" clId="{32C0CB32-EEBF-4C30-8603-7773D54177A3}" dt="2023-03-03T07:58:47.154" v="10" actId="478"/>
          <ac:cxnSpMkLst>
            <pc:docMk/>
            <pc:sldMasterMk cId="1685560783" sldId="2147483792"/>
            <ac:cxnSpMk id="50" creationId="{00000000-0000-0000-0000-000000000000}"/>
          </ac:cxnSpMkLst>
        </pc:cxnChg>
        <pc:sldLayoutChg chg="modSp mod replTag delTag">
          <pc:chgData name="Krämer, Daniel" userId="81f186e7-dbac-4304-b175-6270d943d889" providerId="ADAL" clId="{32C0CB32-EEBF-4C30-8603-7773D54177A3}" dt="2023-03-03T08:10:42.288" v="208"/>
          <pc:sldLayoutMkLst>
            <pc:docMk/>
            <pc:sldMasterMk cId="1685560783" sldId="2147483792"/>
            <pc:sldLayoutMk cId="3618097437" sldId="2147483798"/>
          </pc:sldLayoutMkLst>
          <pc:spChg chg="mod">
            <ac:chgData name="Krämer, Daniel" userId="81f186e7-dbac-4304-b175-6270d943d889" providerId="ADAL" clId="{32C0CB32-EEBF-4C30-8603-7773D54177A3}" dt="2023-03-03T08:06:54.801" v="134" actId="14100"/>
            <ac:spMkLst>
              <pc:docMk/>
              <pc:sldMasterMk cId="1685560783" sldId="2147483792"/>
              <pc:sldLayoutMk cId="3618097437" sldId="2147483798"/>
              <ac:spMk id="7" creationId="{00000000-0000-0000-0000-000000000000}"/>
            </ac:spMkLst>
          </pc:spChg>
        </pc:sldLayoutChg>
        <pc:sldLayoutChg chg="modSp mod replTag delTag">
          <pc:chgData name="Krämer, Daniel" userId="81f186e7-dbac-4304-b175-6270d943d889" providerId="ADAL" clId="{32C0CB32-EEBF-4C30-8603-7773D54177A3}" dt="2023-03-03T08:11:14.872" v="215"/>
          <pc:sldLayoutMkLst>
            <pc:docMk/>
            <pc:sldMasterMk cId="1685560783" sldId="2147483792"/>
            <pc:sldLayoutMk cId="896602166" sldId="2147483805"/>
          </pc:sldLayoutMkLst>
          <pc:spChg chg="mod">
            <ac:chgData name="Krämer, Daniel" userId="81f186e7-dbac-4304-b175-6270d943d889" providerId="ADAL" clId="{32C0CB32-EEBF-4C30-8603-7773D54177A3}" dt="2023-03-03T08:10:51.807" v="213" actId="14100"/>
            <ac:spMkLst>
              <pc:docMk/>
              <pc:sldMasterMk cId="1685560783" sldId="2147483792"/>
              <pc:sldLayoutMk cId="896602166" sldId="2147483805"/>
              <ac:spMk id="6" creationId="{00000000-0000-0000-0000-000000000000}"/>
            </ac:spMkLst>
          </pc:spChg>
        </pc:sldLayoutChg>
        <pc:sldLayoutChg chg="modSp mod replTag delTag">
          <pc:chgData name="Krämer, Daniel" userId="81f186e7-dbac-4304-b175-6270d943d889" providerId="ADAL" clId="{32C0CB32-EEBF-4C30-8603-7773D54177A3}" dt="2023-03-03T08:04:41.950" v="99"/>
          <pc:sldLayoutMkLst>
            <pc:docMk/>
            <pc:sldMasterMk cId="1685560783" sldId="2147483792"/>
            <pc:sldLayoutMk cId="4077052679" sldId="2147483806"/>
          </pc:sldLayoutMkLst>
          <pc:spChg chg="mod">
            <ac:chgData name="Krämer, Daniel" userId="81f186e7-dbac-4304-b175-6270d943d889" providerId="ADAL" clId="{32C0CB32-EEBF-4C30-8603-7773D54177A3}" dt="2023-03-03T08:04:15.703" v="87" actId="14100"/>
            <ac:spMkLst>
              <pc:docMk/>
              <pc:sldMasterMk cId="1685560783" sldId="2147483792"/>
              <pc:sldLayoutMk cId="4077052679" sldId="2147483806"/>
              <ac:spMk id="2" creationId="{00000000-0000-0000-0000-000000000000}"/>
            </ac:spMkLst>
          </pc:spChg>
        </pc:sldLayoutChg>
        <pc:sldLayoutChg chg="modSp mod replTag delTag">
          <pc:chgData name="Krämer, Daniel" userId="81f186e7-dbac-4304-b175-6270d943d889" providerId="ADAL" clId="{32C0CB32-EEBF-4C30-8603-7773D54177A3}" dt="2023-03-03T08:10:41.251" v="206"/>
          <pc:sldLayoutMkLst>
            <pc:docMk/>
            <pc:sldMasterMk cId="1685560783" sldId="2147483792"/>
            <pc:sldLayoutMk cId="3638954594" sldId="2147483807"/>
          </pc:sldLayoutMkLst>
          <pc:spChg chg="mod">
            <ac:chgData name="Krämer, Daniel" userId="81f186e7-dbac-4304-b175-6270d943d889" providerId="ADAL" clId="{32C0CB32-EEBF-4C30-8603-7773D54177A3}" dt="2023-03-03T08:10:38.939" v="204" actId="14100"/>
            <ac:spMkLst>
              <pc:docMk/>
              <pc:sldMasterMk cId="1685560783" sldId="2147483792"/>
              <pc:sldLayoutMk cId="3638954594" sldId="2147483807"/>
              <ac:spMk id="8" creationId="{00000000-0000-0000-0000-000000000000}"/>
            </ac:spMkLst>
          </pc:spChg>
        </pc:sldLayoutChg>
        <pc:sldLayoutChg chg="replTag">
          <pc:chgData name="Krämer, Daniel" userId="81f186e7-dbac-4304-b175-6270d943d889" providerId="ADAL" clId="{32C0CB32-EEBF-4C30-8603-7773D54177A3}" dt="2023-03-03T08:07:18.202" v="138"/>
          <pc:sldLayoutMkLst>
            <pc:docMk/>
            <pc:sldMasterMk cId="1685560783" sldId="2147483792"/>
            <pc:sldLayoutMk cId="1740848137" sldId="2147483810"/>
          </pc:sldLayoutMkLst>
        </pc:sldLayoutChg>
        <pc:sldLayoutChg chg="addSp delSp modSp mod replTag delTag">
          <pc:chgData name="Krämer, Daniel" userId="81f186e7-dbac-4304-b175-6270d943d889" providerId="ADAL" clId="{32C0CB32-EEBF-4C30-8603-7773D54177A3}" dt="2023-03-03T08:05:30.233" v="114"/>
          <pc:sldLayoutMkLst>
            <pc:docMk/>
            <pc:sldMasterMk cId="1685560783" sldId="2147483792"/>
            <pc:sldLayoutMk cId="170863301" sldId="2147483811"/>
          </pc:sldLayoutMkLst>
          <pc:spChg chg="add del mod">
            <ac:chgData name="Krämer, Daniel" userId="81f186e7-dbac-4304-b175-6270d943d889" providerId="ADAL" clId="{32C0CB32-EEBF-4C30-8603-7773D54177A3}" dt="2023-03-03T08:00:45.591" v="43" actId="478"/>
            <ac:spMkLst>
              <pc:docMk/>
              <pc:sldMasterMk cId="1685560783" sldId="2147483792"/>
              <pc:sldLayoutMk cId="170863301" sldId="2147483811"/>
              <ac:spMk id="6" creationId="{A6A2E596-EC6A-F893-6A6B-38B5265EA65B}"/>
            </ac:spMkLst>
          </pc:spChg>
          <pc:spChg chg="mod ord">
            <ac:chgData name="Krämer, Daniel" userId="81f186e7-dbac-4304-b175-6270d943d889" providerId="ADAL" clId="{32C0CB32-EEBF-4C30-8603-7773D54177A3}" dt="2023-03-03T08:05:20.127" v="108" actId="14100"/>
            <ac:spMkLst>
              <pc:docMk/>
              <pc:sldMasterMk cId="1685560783" sldId="2147483792"/>
              <pc:sldLayoutMk cId="170863301" sldId="2147483811"/>
              <ac:spMk id="12" creationId="{00000000-0000-0000-0000-000000000000}"/>
            </ac:spMkLst>
          </pc:spChg>
        </pc:sldLayoutChg>
        <pc:sldLayoutChg chg="modSp mod replTag delTag">
          <pc:chgData name="Krämer, Daniel" userId="81f186e7-dbac-4304-b175-6270d943d889" providerId="ADAL" clId="{32C0CB32-EEBF-4C30-8603-7773D54177A3}" dt="2023-03-03T08:10:27.087" v="199"/>
          <pc:sldLayoutMkLst>
            <pc:docMk/>
            <pc:sldMasterMk cId="1685560783" sldId="2147483792"/>
            <pc:sldLayoutMk cId="2232749282" sldId="2147483812"/>
          </pc:sldLayoutMkLst>
          <pc:spChg chg="mod">
            <ac:chgData name="Krämer, Daniel" userId="81f186e7-dbac-4304-b175-6270d943d889" providerId="ADAL" clId="{32C0CB32-EEBF-4C30-8603-7773D54177A3}" dt="2023-03-03T08:08:27.967" v="157" actId="14100"/>
            <ac:spMkLst>
              <pc:docMk/>
              <pc:sldMasterMk cId="1685560783" sldId="2147483792"/>
              <pc:sldLayoutMk cId="2232749282" sldId="2147483812"/>
              <ac:spMk id="4" creationId="{00000000-0000-0000-0000-000000000000}"/>
            </ac:spMkLst>
          </pc:spChg>
          <pc:spChg chg="mod">
            <ac:chgData name="Krämer, Daniel" userId="81f186e7-dbac-4304-b175-6270d943d889" providerId="ADAL" clId="{32C0CB32-EEBF-4C30-8603-7773D54177A3}" dt="2023-03-03T08:08:27.967" v="157" actId="14100"/>
            <ac:spMkLst>
              <pc:docMk/>
              <pc:sldMasterMk cId="1685560783" sldId="2147483792"/>
              <pc:sldLayoutMk cId="2232749282" sldId="2147483812"/>
              <ac:spMk id="6" creationId="{00000000-0000-0000-0000-000000000000}"/>
            </ac:spMkLst>
          </pc:spChg>
          <pc:spChg chg="mod">
            <ac:chgData name="Krämer, Daniel" userId="81f186e7-dbac-4304-b175-6270d943d889" providerId="ADAL" clId="{32C0CB32-EEBF-4C30-8603-7773D54177A3}" dt="2023-03-03T08:08:19.799" v="156" actId="1076"/>
            <ac:spMkLst>
              <pc:docMk/>
              <pc:sldMasterMk cId="1685560783" sldId="2147483792"/>
              <pc:sldLayoutMk cId="2232749282" sldId="2147483812"/>
              <ac:spMk id="14" creationId="{00000000-0000-0000-0000-000000000000}"/>
            </ac:spMkLst>
          </pc:spChg>
        </pc:sldLayoutChg>
        <pc:sldLayoutChg chg="modSp mod replTag delTag">
          <pc:chgData name="Krämer, Daniel" userId="81f186e7-dbac-4304-b175-6270d943d889" providerId="ADAL" clId="{32C0CB32-EEBF-4C30-8603-7773D54177A3}" dt="2023-03-03T08:10:22.623" v="197"/>
          <pc:sldLayoutMkLst>
            <pc:docMk/>
            <pc:sldMasterMk cId="1685560783" sldId="2147483792"/>
            <pc:sldLayoutMk cId="3388247966" sldId="2147483813"/>
          </pc:sldLayoutMkLst>
          <pc:spChg chg="mod">
            <ac:chgData name="Krämer, Daniel" userId="81f186e7-dbac-4304-b175-6270d943d889" providerId="ADAL" clId="{32C0CB32-EEBF-4C30-8603-7773D54177A3}" dt="2023-03-03T08:07:48.933" v="147" actId="14100"/>
            <ac:spMkLst>
              <pc:docMk/>
              <pc:sldMasterMk cId="1685560783" sldId="2147483792"/>
              <pc:sldLayoutMk cId="3388247966" sldId="2147483813"/>
              <ac:spMk id="5" creationId="{00000000-0000-0000-0000-000000000000}"/>
            </ac:spMkLst>
          </pc:spChg>
          <pc:spChg chg="mod">
            <ac:chgData name="Krämer, Daniel" userId="81f186e7-dbac-4304-b175-6270d943d889" providerId="ADAL" clId="{32C0CB32-EEBF-4C30-8603-7773D54177A3}" dt="2023-03-03T08:07:48.933" v="147" actId="14100"/>
            <ac:spMkLst>
              <pc:docMk/>
              <pc:sldMasterMk cId="1685560783" sldId="2147483792"/>
              <pc:sldLayoutMk cId="3388247966" sldId="2147483813"/>
              <ac:spMk id="12" creationId="{00000000-0000-0000-0000-000000000000}"/>
            </ac:spMkLst>
          </pc:spChg>
        </pc:sldLayoutChg>
        <pc:sldLayoutChg chg="replTag">
          <pc:chgData name="Krämer, Daniel" userId="81f186e7-dbac-4304-b175-6270d943d889" providerId="ADAL" clId="{32C0CB32-EEBF-4C30-8603-7773D54177A3}" dt="2023-03-03T08:07:12.766" v="137"/>
          <pc:sldLayoutMkLst>
            <pc:docMk/>
            <pc:sldMasterMk cId="1685560783" sldId="2147483792"/>
            <pc:sldLayoutMk cId="1978171996" sldId="2147483814"/>
          </pc:sldLayoutMkLst>
        </pc:sldLayoutChg>
        <pc:sldLayoutChg chg="addSp delSp modSp mod replTag delTag">
          <pc:chgData name="Krämer, Daniel" userId="81f186e7-dbac-4304-b175-6270d943d889" providerId="ADAL" clId="{32C0CB32-EEBF-4C30-8603-7773D54177A3}" dt="2023-03-03T08:12:27.827" v="269"/>
          <pc:sldLayoutMkLst>
            <pc:docMk/>
            <pc:sldMasterMk cId="1685560783" sldId="2147483792"/>
            <pc:sldLayoutMk cId="35317414" sldId="2147483815"/>
          </pc:sldLayoutMkLst>
          <pc:spChg chg="add mod">
            <ac:chgData name="Krämer, Daniel" userId="81f186e7-dbac-4304-b175-6270d943d889" providerId="ADAL" clId="{32C0CB32-EEBF-4C30-8603-7773D54177A3}" dt="2023-03-03T08:09:18.321" v="170"/>
            <ac:spMkLst>
              <pc:docMk/>
              <pc:sldMasterMk cId="1685560783" sldId="2147483792"/>
              <pc:sldLayoutMk cId="35317414" sldId="2147483815"/>
              <ac:spMk id="2" creationId="{ADAA0D4E-A0EC-D7BB-3EA9-B8634A2460B0}"/>
            </ac:spMkLst>
          </pc:spChg>
          <pc:spChg chg="mod">
            <ac:chgData name="Krämer, Daniel" userId="81f186e7-dbac-4304-b175-6270d943d889" providerId="ADAL" clId="{32C0CB32-EEBF-4C30-8603-7773D54177A3}" dt="2023-03-03T08:09:29.903" v="174" actId="14100"/>
            <ac:spMkLst>
              <pc:docMk/>
              <pc:sldMasterMk cId="1685560783" sldId="2147483792"/>
              <pc:sldLayoutMk cId="35317414" sldId="2147483815"/>
              <ac:spMk id="5" creationId="{00000000-0000-0000-0000-000000000000}"/>
            </ac:spMkLst>
          </pc:spChg>
          <pc:spChg chg="del mod">
            <ac:chgData name="Krämer, Daniel" userId="81f186e7-dbac-4304-b175-6270d943d889" providerId="ADAL" clId="{32C0CB32-EEBF-4C30-8603-7773D54177A3}" dt="2023-03-03T08:09:17.979" v="169" actId="478"/>
            <ac:spMkLst>
              <pc:docMk/>
              <pc:sldMasterMk cId="1685560783" sldId="2147483792"/>
              <pc:sldLayoutMk cId="35317414" sldId="2147483815"/>
              <ac:spMk id="18" creationId="{00000000-0000-0000-0000-000000000000}"/>
            </ac:spMkLst>
          </pc:spChg>
          <pc:spChg chg="mod">
            <ac:chgData name="Krämer, Daniel" userId="81f186e7-dbac-4304-b175-6270d943d889" providerId="ADAL" clId="{32C0CB32-EEBF-4C30-8603-7773D54177A3}" dt="2023-03-03T08:09:32.599" v="175" actId="1076"/>
            <ac:spMkLst>
              <pc:docMk/>
              <pc:sldMasterMk cId="1685560783" sldId="2147483792"/>
              <pc:sldLayoutMk cId="35317414" sldId="2147483815"/>
              <ac:spMk id="26" creationId="{00000000-0000-0000-0000-000000000000}"/>
            </ac:spMkLst>
          </pc:spChg>
        </pc:sldLayoutChg>
        <pc:sldLayoutChg chg="replTag">
          <pc:chgData name="Krämer, Daniel" userId="81f186e7-dbac-4304-b175-6270d943d889" providerId="ADAL" clId="{32C0CB32-EEBF-4C30-8603-7773D54177A3}" dt="2023-03-03T08:07:08.638" v="136"/>
          <pc:sldLayoutMkLst>
            <pc:docMk/>
            <pc:sldMasterMk cId="1685560783" sldId="2147483792"/>
            <pc:sldLayoutMk cId="2759473670" sldId="2147483819"/>
          </pc:sldLayoutMkLst>
        </pc:sldLayoutChg>
        <pc:sldLayoutChg chg="modSp mod replTag delTag">
          <pc:chgData name="Krämer, Daniel" userId="81f186e7-dbac-4304-b175-6270d943d889" providerId="ADAL" clId="{32C0CB32-EEBF-4C30-8603-7773D54177A3}" dt="2023-03-03T08:13:27.163" v="304" actId="6549"/>
          <pc:sldLayoutMkLst>
            <pc:docMk/>
            <pc:sldMasterMk cId="1685560783" sldId="2147483792"/>
            <pc:sldLayoutMk cId="3758154936" sldId="2147483820"/>
          </pc:sldLayoutMkLst>
          <pc:spChg chg="mod">
            <ac:chgData name="Krämer, Daniel" userId="81f186e7-dbac-4304-b175-6270d943d889" providerId="ADAL" clId="{32C0CB32-EEBF-4C30-8603-7773D54177A3}" dt="2023-03-03T08:13:27.163" v="304" actId="6549"/>
            <ac:spMkLst>
              <pc:docMk/>
              <pc:sldMasterMk cId="1685560783" sldId="2147483792"/>
              <pc:sldLayoutMk cId="3758154936" sldId="2147483820"/>
              <ac:spMk id="11" creationId="{00000000-0000-0000-0000-000000000000}"/>
            </ac:spMkLst>
          </pc:spChg>
        </pc:sldLayoutChg>
        <pc:sldLayoutChg chg="modSp mod replTag delTag">
          <pc:chgData name="Krämer, Daniel" userId="81f186e7-dbac-4304-b175-6270d943d889" providerId="ADAL" clId="{32C0CB32-EEBF-4C30-8603-7773D54177A3}" dt="2023-03-03T08:10:01.633" v="188"/>
          <pc:sldLayoutMkLst>
            <pc:docMk/>
            <pc:sldMasterMk cId="1685560783" sldId="2147483792"/>
            <pc:sldLayoutMk cId="1733306707" sldId="2147483821"/>
          </pc:sldLayoutMkLst>
          <pc:spChg chg="mod">
            <ac:chgData name="Krämer, Daniel" userId="81f186e7-dbac-4304-b175-6270d943d889" providerId="ADAL" clId="{32C0CB32-EEBF-4C30-8603-7773D54177A3}" dt="2023-03-03T08:06:36.639" v="129" actId="1076"/>
            <ac:spMkLst>
              <pc:docMk/>
              <pc:sldMasterMk cId="1685560783" sldId="2147483792"/>
              <pc:sldLayoutMk cId="1733306707" sldId="2147483821"/>
              <ac:spMk id="6" creationId="{00000000-0000-0000-0000-000000000000}"/>
            </ac:spMkLst>
          </pc:spChg>
          <pc:spChg chg="mod">
            <ac:chgData name="Krämer, Daniel" userId="81f186e7-dbac-4304-b175-6270d943d889" providerId="ADAL" clId="{32C0CB32-EEBF-4C30-8603-7773D54177A3}" dt="2023-03-03T08:06:39.391" v="130" actId="1076"/>
            <ac:spMkLst>
              <pc:docMk/>
              <pc:sldMasterMk cId="1685560783" sldId="2147483792"/>
              <pc:sldLayoutMk cId="1733306707" sldId="2147483821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6BF37-C39D-3E42-8C83-03CCC1E11DCB}" type="datetimeFigureOut">
              <a:rPr lang="en-US" smtClean="0"/>
              <a:t>3/3/2023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9AA3A-7FFC-4546-90A2-29E85C50B40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3775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DF9389-83BF-1549-8C78-F75C1FC52176}" type="datetimeFigureOut">
              <a:rPr lang="de-DE" smtClean="0"/>
              <a:t>03.03.2023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04D798-C249-1448-AA4E-249AE37371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" y="4769113"/>
            <a:ext cx="11379200" cy="1507863"/>
          </a:xfrm>
          <a:noFill/>
        </p:spPr>
        <p:txBody>
          <a:bodyPr wrap="square" tIns="180000" rIns="648000" bIns="216000" anchor="b" anchorCtr="0">
            <a:spAutoFit/>
          </a:bodyPr>
          <a:lstStyle>
            <a:lvl1pPr>
              <a:lnSpc>
                <a:spcPct val="100000"/>
              </a:lnSpc>
              <a:defRPr sz="3600" b="0" cap="all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 DURCH KLICKEN</a:t>
            </a:r>
            <a:br>
              <a:rPr lang="de-DE" dirty="0"/>
            </a:br>
            <a:r>
              <a:rPr lang="de-DE" dirty="0"/>
              <a:t>BEARBEITEN ARIAL REG., 36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85C8BD-6146-4B4A-B945-7958CFEBE348}"/>
              </a:ext>
            </a:extLst>
          </p:cNvPr>
          <p:cNvSpPr txBox="1"/>
          <p:nvPr userDrawn="1"/>
        </p:nvSpPr>
        <p:spPr>
          <a:xfrm>
            <a:off x="11439939" y="586409"/>
            <a:ext cx="0" cy="0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endParaRPr lang="en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77052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- Text + 2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5943600" y="1368705"/>
            <a:ext cx="5287651" cy="2374620"/>
          </a:xfrm>
          <a:prstGeom prst="rect">
            <a:avLst/>
          </a:prstGeom>
          <a:solidFill>
            <a:schemeClr val="bg2"/>
          </a:solidFill>
        </p:spPr>
        <p:txBody>
          <a:bodyPr tIns="136800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Bildplatzhalter 3"/>
          <p:cNvSpPr>
            <a:spLocks noGrp="1"/>
          </p:cNvSpPr>
          <p:nvPr>
            <p:ph type="pic" sz="quarter" idx="11"/>
          </p:nvPr>
        </p:nvSpPr>
        <p:spPr>
          <a:xfrm>
            <a:off x="5943600" y="3887788"/>
            <a:ext cx="5287651" cy="2374620"/>
          </a:xfrm>
          <a:prstGeom prst="rect">
            <a:avLst/>
          </a:prstGeom>
          <a:solidFill>
            <a:schemeClr val="bg2"/>
          </a:solidFill>
        </p:spPr>
        <p:txBody>
          <a:bodyPr tIns="136800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14" name="Inhaltsplatzhalter 13"/>
          <p:cNvSpPr>
            <a:spLocks noGrp="1"/>
          </p:cNvSpPr>
          <p:nvPr>
            <p:ph sz="quarter" idx="16"/>
          </p:nvPr>
        </p:nvSpPr>
        <p:spPr>
          <a:xfrm>
            <a:off x="575734" y="1368425"/>
            <a:ext cx="5040000" cy="49085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32749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- Text + Bild mit Highligh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Bildplatzhalter 3"/>
          <p:cNvSpPr>
            <a:spLocks noGrp="1"/>
          </p:cNvSpPr>
          <p:nvPr>
            <p:ph type="pic" sz="quarter" idx="10"/>
          </p:nvPr>
        </p:nvSpPr>
        <p:spPr>
          <a:xfrm>
            <a:off x="6191251" y="1368705"/>
            <a:ext cx="5106669" cy="2374620"/>
          </a:xfrm>
          <a:prstGeom prst="rect">
            <a:avLst/>
          </a:prstGeom>
          <a:solidFill>
            <a:schemeClr val="bg2"/>
          </a:solidFill>
        </p:spPr>
        <p:txBody>
          <a:bodyPr tIns="136800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xfrm>
            <a:off x="575733" y="1368705"/>
            <a:ext cx="5425017" cy="490827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6190151" y="3889375"/>
            <a:ext cx="5107705" cy="2376000"/>
          </a:xfrm>
          <a:solidFill>
            <a:schemeClr val="accent1"/>
          </a:solidFill>
        </p:spPr>
        <p:txBody>
          <a:bodyPr lIns="252000" tIns="144000" rIns="252000" bIns="144000"/>
          <a:lstStyle>
            <a:lvl1pPr>
              <a:lnSpc>
                <a:spcPct val="100000"/>
              </a:lnSpc>
              <a:spcAft>
                <a:spcPts val="500"/>
              </a:spcAft>
              <a:defRPr cap="all" baseline="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500"/>
              </a:spcAft>
              <a:buClr>
                <a:schemeClr val="bg1"/>
              </a:buClr>
              <a:defRPr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de-DE" dirty="0"/>
              <a:t>Highlight-Box-Headline</a:t>
            </a:r>
            <a:br>
              <a:rPr lang="de-DE" dirty="0"/>
            </a:br>
            <a:r>
              <a:rPr lang="de-DE" dirty="0"/>
              <a:t>Arial Regular 18 PT, </a:t>
            </a:r>
            <a:r>
              <a:rPr lang="de-DE" dirty="0" err="1"/>
              <a:t>Gross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Stichpunkt 1</a:t>
            </a:r>
          </a:p>
          <a:p>
            <a:pPr lvl="1"/>
            <a:r>
              <a:rPr lang="de-DE" dirty="0"/>
              <a:t>Stichpunkt 2, Arial 18 </a:t>
            </a:r>
            <a:r>
              <a:rPr lang="de-DE" dirty="0" err="1"/>
              <a:t>pt</a:t>
            </a:r>
            <a:r>
              <a:rPr lang="de-DE" dirty="0"/>
              <a:t>, Zeilenabstand 1, Abstand nach Absatz 5 </a:t>
            </a:r>
            <a:r>
              <a:rPr lang="de-DE" dirty="0" err="1"/>
              <a:t>pt</a:t>
            </a:r>
            <a:endParaRPr lang="de-DE" dirty="0"/>
          </a:p>
          <a:p>
            <a:pPr lvl="1"/>
            <a:r>
              <a:rPr lang="de-DE" dirty="0"/>
              <a:t>Stichpunkt 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88247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grafik mit Zitat / Spru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idx="1" hasCustomPrompt="1"/>
          </p:nvPr>
        </p:nvSpPr>
        <p:spPr>
          <a:xfrm>
            <a:off x="4216401" y="1368425"/>
            <a:ext cx="7172959" cy="49085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-1764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tabLst>
                <a:tab pos="2781300" algn="l"/>
              </a:tabLst>
              <a:defRPr lang="de-DE" sz="3200" b="0" kern="1200" cap="all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89350" indent="-28575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tabLst>
                <a:tab pos="2781300" algn="l"/>
              </a:tabLst>
              <a:defRPr lang="de-DE" sz="1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60000" indent="-1764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2781300" algn="l"/>
              </a:tabLst>
              <a:defRPr lang="de-DE" sz="18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363600" indent="-1764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None/>
              <a:defRPr lang="de-DE" sz="1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649350" indent="-285750">
              <a:defRPr/>
            </a:lvl5pPr>
          </a:lstStyle>
          <a:p>
            <a:pPr lvl="0"/>
            <a:r>
              <a:rPr lang="de-DE"/>
              <a:t>„Zitat“ Durch Klicken Bearbeiten</a:t>
            </a:r>
          </a:p>
          <a:p>
            <a:pPr lvl="0"/>
            <a:r>
              <a:rPr lang="de-DE"/>
              <a:t>Arial Reg. 32 </a:t>
            </a:r>
            <a:r>
              <a:rPr lang="de-DE" err="1"/>
              <a:t>pt</a:t>
            </a:r>
            <a:r>
              <a:rPr lang="de-DE"/>
              <a:t>, </a:t>
            </a:r>
            <a:r>
              <a:rPr lang="de-DE" err="1"/>
              <a:t>Grossschrift</a:t>
            </a:r>
            <a:r>
              <a:rPr lang="de-DE"/>
              <a:t>, </a:t>
            </a:r>
            <a:r>
              <a:rPr lang="de-DE" err="1"/>
              <a:t>zeilenabstand</a:t>
            </a:r>
            <a:r>
              <a:rPr lang="de-DE"/>
              <a:t> 1,1</a:t>
            </a:r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14" hasCustomPrompt="1"/>
          </p:nvPr>
        </p:nvSpPr>
        <p:spPr>
          <a:xfrm>
            <a:off x="4216401" y="6058389"/>
            <a:ext cx="5424751" cy="218586"/>
          </a:xfrm>
        </p:spPr>
        <p:txBody>
          <a:bodyPr anchor="b" anchorCtr="0">
            <a:spAutoFit/>
          </a:bodyPr>
          <a:lstStyle>
            <a:lvl1pPr>
              <a:defRPr sz="1400" cap="all" baseline="0">
                <a:solidFill>
                  <a:schemeClr val="accent1"/>
                </a:solidFill>
              </a:defRPr>
            </a:lvl1pPr>
            <a:lvl2pPr marL="3600" indent="0">
              <a:buNone/>
              <a:defRPr/>
            </a:lvl2pPr>
          </a:lstStyle>
          <a:p>
            <a:pPr lvl="0"/>
            <a:r>
              <a:rPr lang="de-DE" dirty="0"/>
              <a:t>Name durch klicken bearbeiten</a:t>
            </a:r>
          </a:p>
        </p:txBody>
      </p:sp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ADAA0D4E-A0EC-D7BB-3EA9-B8634A2460B0}"/>
              </a:ext>
            </a:extLst>
          </p:cNvPr>
          <p:cNvSpPr/>
          <p:nvPr userDrawn="1"/>
        </p:nvSpPr>
        <p:spPr>
          <a:xfrm flipV="1">
            <a:off x="-2" y="-2"/>
            <a:ext cx="3798761" cy="6858002"/>
          </a:xfrm>
          <a:custGeom>
            <a:avLst/>
            <a:gdLst>
              <a:gd name="connsiteX0" fmla="*/ 0 w 3798761"/>
              <a:gd name="connsiteY0" fmla="*/ 6858002 h 6858002"/>
              <a:gd name="connsiteX1" fmla="*/ 2325326 w 3798761"/>
              <a:gd name="connsiteY1" fmla="*/ 6858002 h 6858002"/>
              <a:gd name="connsiteX2" fmla="*/ 2360673 w 3798761"/>
              <a:gd name="connsiteY2" fmla="*/ 6832811 h 6858002"/>
              <a:gd name="connsiteX3" fmla="*/ 3181766 w 3798761"/>
              <a:gd name="connsiteY3" fmla="*/ 5614269 h 6858002"/>
              <a:gd name="connsiteX4" fmla="*/ 3095229 w 3798761"/>
              <a:gd name="connsiteY4" fmla="*/ 4291068 h 6858002"/>
              <a:gd name="connsiteX5" fmla="*/ 3790551 w 3798761"/>
              <a:gd name="connsiteY5" fmla="*/ 3045281 h 6858002"/>
              <a:gd name="connsiteX6" fmla="*/ 3272116 w 3798761"/>
              <a:gd name="connsiteY6" fmla="*/ 2634417 h 6858002"/>
              <a:gd name="connsiteX7" fmla="*/ 3164584 w 3798761"/>
              <a:gd name="connsiteY7" fmla="*/ 1532288 h 6858002"/>
              <a:gd name="connsiteX8" fmla="*/ 2600154 w 3798761"/>
              <a:gd name="connsiteY8" fmla="*/ 911200 h 6858002"/>
              <a:gd name="connsiteX9" fmla="*/ 1417030 w 3798761"/>
              <a:gd name="connsiteY9" fmla="*/ 737440 h 6858002"/>
              <a:gd name="connsiteX10" fmla="*/ 1257923 w 3798761"/>
              <a:gd name="connsiteY10" fmla="*/ 204709 h 6858002"/>
              <a:gd name="connsiteX11" fmla="*/ 1222621 w 3798761"/>
              <a:gd name="connsiteY11" fmla="*/ 0 h 6858002"/>
              <a:gd name="connsiteX12" fmla="*/ 0 w 3798761"/>
              <a:gd name="connsiteY12" fmla="*/ 0 h 6858002"/>
              <a:gd name="connsiteX13" fmla="*/ 0 w 3798761"/>
              <a:gd name="connsiteY13" fmla="*/ 6858002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798761" h="6858002">
                <a:moveTo>
                  <a:pt x="0" y="6858002"/>
                </a:moveTo>
                <a:lnTo>
                  <a:pt x="2325326" y="6858002"/>
                </a:lnTo>
                <a:lnTo>
                  <a:pt x="2360673" y="6832811"/>
                </a:lnTo>
                <a:cubicBezTo>
                  <a:pt x="2762637" y="6527069"/>
                  <a:pt x="3060687" y="6102688"/>
                  <a:pt x="3181766" y="5614269"/>
                </a:cubicBezTo>
                <a:cubicBezTo>
                  <a:pt x="3375494" y="4832798"/>
                  <a:pt x="3037932" y="4542561"/>
                  <a:pt x="3095229" y="4291068"/>
                </a:cubicBezTo>
                <a:cubicBezTo>
                  <a:pt x="3159345" y="4012295"/>
                  <a:pt x="3707443" y="3323785"/>
                  <a:pt x="3790551" y="3045281"/>
                </a:cubicBezTo>
                <a:cubicBezTo>
                  <a:pt x="3873660" y="2787238"/>
                  <a:pt x="3299069" y="2820859"/>
                  <a:pt x="3272116" y="2634417"/>
                </a:cubicBezTo>
                <a:cubicBezTo>
                  <a:pt x="3224702" y="2386594"/>
                  <a:pt x="3203830" y="1808124"/>
                  <a:pt x="3164584" y="1532288"/>
                </a:cubicBezTo>
                <a:cubicBezTo>
                  <a:pt x="3104878" y="1222352"/>
                  <a:pt x="3178281" y="993260"/>
                  <a:pt x="2600154" y="911200"/>
                </a:cubicBezTo>
                <a:cubicBezTo>
                  <a:pt x="2172068" y="863238"/>
                  <a:pt x="1633610" y="974528"/>
                  <a:pt x="1417030" y="737440"/>
                </a:cubicBezTo>
                <a:cubicBezTo>
                  <a:pt x="1353716" y="645973"/>
                  <a:pt x="1301245" y="435492"/>
                  <a:pt x="1257923" y="204709"/>
                </a:cubicBezTo>
                <a:lnTo>
                  <a:pt x="1222621" y="0"/>
                </a:lnTo>
                <a:lnTo>
                  <a:pt x="0" y="0"/>
                </a:lnTo>
                <a:lnTo>
                  <a:pt x="0" y="685800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17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Ihr Ansprechpartner</a:t>
            </a:r>
            <a:endParaRPr lang="en-US"/>
          </a:p>
        </p:txBody>
      </p:sp>
      <p:sp>
        <p:nvSpPr>
          <p:cNvPr id="10" name="Bildplatzhalter 3"/>
          <p:cNvSpPr>
            <a:spLocks noGrp="1"/>
          </p:cNvSpPr>
          <p:nvPr>
            <p:ph type="pic" sz="quarter" idx="10"/>
          </p:nvPr>
        </p:nvSpPr>
        <p:spPr>
          <a:xfrm>
            <a:off x="575734" y="1368705"/>
            <a:ext cx="5422900" cy="4896000"/>
          </a:xfrm>
          <a:prstGeom prst="rect">
            <a:avLst/>
          </a:prstGeom>
          <a:solidFill>
            <a:schemeClr val="bg2"/>
          </a:solidFill>
        </p:spPr>
        <p:txBody>
          <a:bodyPr tIns="180000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191251" y="1368705"/>
            <a:ext cx="5055869" cy="4896000"/>
          </a:xfrm>
          <a:solidFill>
            <a:schemeClr val="tx1">
              <a:lumMod val="20000"/>
              <a:lumOff val="80000"/>
            </a:schemeClr>
          </a:solidFill>
        </p:spPr>
        <p:txBody>
          <a:bodyPr lIns="252000" tIns="180000" rIns="360000" bIns="144000"/>
          <a:lstStyle>
            <a:lvl1pPr>
              <a:spcAft>
                <a:spcPts val="500"/>
              </a:spcAft>
              <a:defRPr sz="1800"/>
            </a:lvl1pPr>
          </a:lstStyle>
          <a:p>
            <a:pPr lvl="0"/>
            <a:r>
              <a:rPr lang="de-DE" dirty="0"/>
              <a:t>Maximilian Mustermann</a:t>
            </a:r>
            <a:br>
              <a:rPr lang="de-DE" dirty="0"/>
            </a:br>
            <a:r>
              <a:rPr lang="de-DE" dirty="0"/>
              <a:t>Abschluss, Fachbereich</a:t>
            </a:r>
            <a:br>
              <a:rPr lang="de-DE" dirty="0"/>
            </a:br>
            <a:r>
              <a:rPr lang="de-DE" dirty="0"/>
              <a:t>Abteilungsbezeichnung</a:t>
            </a:r>
            <a:br>
              <a:rPr lang="de-DE" dirty="0"/>
            </a:br>
            <a:br>
              <a:rPr lang="de-DE" dirty="0"/>
            </a:br>
            <a:r>
              <a:rPr lang="de-DE" dirty="0"/>
              <a:t>Haus der Technik e. V.</a:t>
            </a:r>
            <a:br>
              <a:rPr lang="de-DE" dirty="0"/>
            </a:br>
            <a:r>
              <a:rPr lang="de-DE" dirty="0"/>
              <a:t>Hollestraße 1 ∙ 45127 Essen</a:t>
            </a:r>
            <a:br>
              <a:rPr lang="de-DE" dirty="0"/>
            </a:br>
            <a:br>
              <a:rPr lang="de-DE" dirty="0"/>
            </a:br>
            <a:r>
              <a:rPr lang="de-DE" dirty="0"/>
              <a:t>Telefon	+49 201 1803-123</a:t>
            </a:r>
            <a:br>
              <a:rPr lang="de-DE"/>
            </a:br>
            <a:r>
              <a:rPr lang="de-DE"/>
              <a:t>Mobil </a:t>
            </a:r>
            <a:r>
              <a:rPr lang="de-DE" dirty="0"/>
              <a:t>	+49 123 4567891</a:t>
            </a:r>
            <a:br>
              <a:rPr lang="de-DE" dirty="0"/>
            </a:br>
            <a:r>
              <a:rPr lang="de-DE" dirty="0"/>
              <a:t>m.mustermann@hdt.de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8154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-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/>
              <a:t>Inhaltsverzeichnis durch Klicken bearbeiten</a:t>
            </a:r>
            <a:endParaRPr lang="en-US"/>
          </a:p>
        </p:txBody>
      </p:sp>
      <p:sp>
        <p:nvSpPr>
          <p:cNvPr id="12" name="Inhaltsplatzhalter 3"/>
          <p:cNvSpPr>
            <a:spLocks noGrp="1"/>
          </p:cNvSpPr>
          <p:nvPr>
            <p:ph sz="quarter" idx="11" hasCustomPrompt="1"/>
          </p:nvPr>
        </p:nvSpPr>
        <p:spPr>
          <a:xfrm>
            <a:off x="905083" y="1389025"/>
            <a:ext cx="10362357" cy="4908270"/>
          </a:xfrm>
          <a:solidFill>
            <a:schemeClr val="tx1">
              <a:lumMod val="20000"/>
              <a:lumOff val="80000"/>
            </a:schemeClr>
          </a:solidFill>
        </p:spPr>
        <p:txBody>
          <a:bodyPr lIns="252000" tIns="180000" rIns="432000" bIns="144000" numCol="2" spcCol="396000"/>
          <a:lstStyle>
            <a:lvl1pPr>
              <a:spcAft>
                <a:spcPts val="500"/>
              </a:spcAft>
              <a:defRPr/>
            </a:lvl1pPr>
            <a:lvl2pPr>
              <a:spcAft>
                <a:spcPts val="500"/>
              </a:spcAft>
              <a:defRPr/>
            </a:lvl2pPr>
            <a:lvl3pPr>
              <a:spcAft>
                <a:spcPts val="500"/>
              </a:spcAft>
              <a:defRPr/>
            </a:lvl3pPr>
            <a:lvl4pPr>
              <a:spcAft>
                <a:spcPts val="500"/>
              </a:spcAft>
              <a:defRPr/>
            </a:lvl4pPr>
            <a:lvl5pPr marL="720000" indent="-176400"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Clr>
                <a:schemeClr val="accent1"/>
              </a:buClr>
              <a:buFont typeface="Arial" panose="020B0604020202020204" pitchFamily="34" charset="0"/>
              <a:buChar char="›"/>
              <a:defRPr/>
            </a:lvl5pPr>
          </a:lstStyle>
          <a:p>
            <a:pPr lvl="0"/>
            <a:r>
              <a:rPr lang="de-DE"/>
              <a:t>Inhaltsverzeichnis-Formatvorlagen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8432800" y="6553200"/>
            <a:ext cx="2380343" cy="304800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endParaRPr lang="en-US" sz="18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5A0DA38-FD5E-724C-ABE2-A88BA8546917}"/>
              </a:ext>
            </a:extLst>
          </p:cNvPr>
          <p:cNvSpPr txBox="1"/>
          <p:nvPr userDrawn="1"/>
        </p:nvSpPr>
        <p:spPr>
          <a:xfrm>
            <a:off x="9982200" y="6705600"/>
            <a:ext cx="0" cy="0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53A42C9-7726-6040-A4CA-58A2C0538956}"/>
              </a:ext>
            </a:extLst>
          </p:cNvPr>
          <p:cNvSpPr txBox="1"/>
          <p:nvPr userDrawn="1"/>
        </p:nvSpPr>
        <p:spPr>
          <a:xfrm>
            <a:off x="9740900" y="6692900"/>
            <a:ext cx="0" cy="0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863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- 2 column Bild 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Inhaltsverzeichnis durch Klicken bearbeiten</a:t>
            </a:r>
            <a:endParaRPr lang="en-US"/>
          </a:p>
        </p:txBody>
      </p:sp>
      <p:sp>
        <p:nvSpPr>
          <p:cNvPr id="10" name="Bildplatzhalter 3"/>
          <p:cNvSpPr>
            <a:spLocks noGrp="1"/>
          </p:cNvSpPr>
          <p:nvPr>
            <p:ph type="pic" sz="quarter" idx="10"/>
          </p:nvPr>
        </p:nvSpPr>
        <p:spPr>
          <a:xfrm>
            <a:off x="890695" y="1368705"/>
            <a:ext cx="5040000" cy="4896000"/>
          </a:xfrm>
          <a:prstGeom prst="rect">
            <a:avLst/>
          </a:prstGeom>
          <a:solidFill>
            <a:schemeClr val="bg2"/>
          </a:solidFill>
        </p:spPr>
        <p:txBody>
          <a:bodyPr tIns="1800000"/>
          <a:lstStyle>
            <a:lvl1pPr algn="ctr">
              <a:defRPr/>
            </a:lvl1pPr>
          </a:lstStyle>
          <a:p>
            <a:r>
              <a:rPr lang="de-DE" dirty="0"/>
              <a:t>Bild durch Klicken auf Symbol hinzufügen</a:t>
            </a:r>
            <a:endParaRPr lang="fr-FR" dirty="0"/>
          </a:p>
        </p:txBody>
      </p:sp>
      <p:sp>
        <p:nvSpPr>
          <p:cNvPr id="6" name="Inhaltsplatzhalter 3"/>
          <p:cNvSpPr>
            <a:spLocks noGrp="1"/>
          </p:cNvSpPr>
          <p:nvPr>
            <p:ph sz="quarter" idx="11"/>
          </p:nvPr>
        </p:nvSpPr>
        <p:spPr>
          <a:xfrm>
            <a:off x="6261305" y="1368705"/>
            <a:ext cx="5040000" cy="4896000"/>
          </a:xfrm>
          <a:solidFill>
            <a:schemeClr val="tx1">
              <a:lumMod val="20000"/>
              <a:lumOff val="80000"/>
            </a:schemeClr>
          </a:solidFill>
        </p:spPr>
        <p:txBody>
          <a:bodyPr lIns="252000" tIns="180000" rIns="432000" bIns="144000"/>
          <a:lstStyle>
            <a:lvl1pPr>
              <a:spcAft>
                <a:spcPts val="500"/>
              </a:spcAft>
              <a:defRPr/>
            </a:lvl1pPr>
            <a:lvl2pPr>
              <a:spcAft>
                <a:spcPts val="500"/>
              </a:spcAft>
              <a:defRPr/>
            </a:lvl2pPr>
            <a:lvl3pPr>
              <a:spcAft>
                <a:spcPts val="500"/>
              </a:spcAft>
              <a:defRPr/>
            </a:lvl3pPr>
            <a:lvl4pPr>
              <a:spcAft>
                <a:spcPts val="500"/>
              </a:spcAft>
              <a:defRPr/>
            </a:lvl4pPr>
            <a:lvl5pPr marL="720000" indent="-176400"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Clr>
                <a:schemeClr val="accent1"/>
              </a:buClr>
              <a:buFont typeface="Arial" panose="020B0604020202020204" pitchFamily="34" charset="0"/>
              <a:buChar char="›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3306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7" name="Inhaltsplatzhalter 3"/>
          <p:cNvSpPr>
            <a:spLocks noGrp="1"/>
          </p:cNvSpPr>
          <p:nvPr>
            <p:ph sz="quarter" idx="10" hasCustomPrompt="1"/>
          </p:nvPr>
        </p:nvSpPr>
        <p:spPr>
          <a:xfrm>
            <a:off x="575735" y="1368425"/>
            <a:ext cx="10813626" cy="490855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/>
            </a:lvl3pPr>
            <a:lvl4pPr>
              <a:defRPr/>
            </a:lvl4pPr>
            <a:lvl5pPr marL="720000" indent="-17640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›"/>
              <a:defRPr/>
            </a:lvl5pPr>
          </a:lstStyle>
          <a:p>
            <a:pPr lvl="0"/>
            <a:r>
              <a:rPr lang="de-DE" dirty="0"/>
              <a:t>Fließtext-Formatvorlagen durch Klicken bearbeiten. ARIAL REGULAR 18 </a:t>
            </a:r>
            <a:r>
              <a:rPr lang="de-DE" dirty="0" err="1"/>
              <a:t>pt</a:t>
            </a:r>
            <a:r>
              <a:rPr lang="de-DE" dirty="0"/>
              <a:t>, Zeilenabstand 1 Zeile.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. </a:t>
            </a:r>
            <a:r>
              <a:rPr lang="de-DE" dirty="0" err="1"/>
              <a:t>Aenean</a:t>
            </a:r>
            <a:r>
              <a:rPr lang="de-DE" dirty="0"/>
              <a:t> commodo </a:t>
            </a:r>
            <a:r>
              <a:rPr lang="de-DE" dirty="0" err="1"/>
              <a:t>ligula</a:t>
            </a:r>
            <a:r>
              <a:rPr lang="de-DE" dirty="0"/>
              <a:t> </a:t>
            </a:r>
            <a:r>
              <a:rPr lang="de-DE" dirty="0" err="1"/>
              <a:t>eget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. </a:t>
            </a:r>
            <a:r>
              <a:rPr lang="de-DE" dirty="0" err="1"/>
              <a:t>Aenean</a:t>
            </a:r>
            <a:r>
              <a:rPr lang="de-DE" dirty="0"/>
              <a:t> </a:t>
            </a:r>
            <a:r>
              <a:rPr lang="de-DE" dirty="0" err="1"/>
              <a:t>massa</a:t>
            </a:r>
            <a:r>
              <a:rPr lang="de-DE" dirty="0"/>
              <a:t>. Cum </a:t>
            </a:r>
            <a:r>
              <a:rPr lang="de-DE" dirty="0" err="1"/>
              <a:t>sociis</a:t>
            </a:r>
            <a:r>
              <a:rPr lang="de-DE" dirty="0"/>
              <a:t> </a:t>
            </a:r>
            <a:r>
              <a:rPr lang="de-DE" dirty="0" err="1"/>
              <a:t>natoque</a:t>
            </a:r>
            <a:r>
              <a:rPr lang="de-DE" dirty="0"/>
              <a:t> </a:t>
            </a:r>
            <a:r>
              <a:rPr lang="de-DE" dirty="0" err="1"/>
              <a:t>penatibus</a:t>
            </a:r>
            <a:r>
              <a:rPr lang="de-DE" dirty="0"/>
              <a:t> et </a:t>
            </a:r>
            <a:r>
              <a:rPr lang="de-DE" dirty="0" err="1"/>
              <a:t>magnis</a:t>
            </a:r>
            <a:r>
              <a:rPr lang="de-DE" dirty="0"/>
              <a:t> </a:t>
            </a:r>
            <a:r>
              <a:rPr lang="de-DE" dirty="0" err="1"/>
              <a:t>dis</a:t>
            </a:r>
            <a:r>
              <a:rPr lang="de-DE" dirty="0"/>
              <a:t> </a:t>
            </a:r>
            <a:r>
              <a:rPr lang="de-DE" dirty="0" err="1"/>
              <a:t>parturient</a:t>
            </a:r>
            <a:r>
              <a:rPr lang="de-DE" dirty="0"/>
              <a:t> </a:t>
            </a:r>
            <a:r>
              <a:rPr lang="de-DE" dirty="0" err="1"/>
              <a:t>montes</a:t>
            </a:r>
            <a:r>
              <a:rPr lang="de-DE" dirty="0"/>
              <a:t>.</a:t>
            </a:r>
          </a:p>
          <a:p>
            <a:pPr lvl="0"/>
            <a:endParaRPr lang="de-DE" dirty="0"/>
          </a:p>
          <a:p>
            <a:pPr lvl="1"/>
            <a:r>
              <a:rPr lang="de-DE" dirty="0"/>
              <a:t>Stichpunkt 1</a:t>
            </a:r>
          </a:p>
          <a:p>
            <a:pPr lvl="2"/>
            <a:r>
              <a:rPr lang="de-DE" dirty="0"/>
              <a:t>Stichpunkt 2</a:t>
            </a:r>
          </a:p>
          <a:p>
            <a:pPr lvl="3"/>
            <a:r>
              <a:rPr lang="de-DE" dirty="0"/>
              <a:t>Stichpunkt 3</a:t>
            </a:r>
          </a:p>
          <a:p>
            <a:pPr lvl="4"/>
            <a:r>
              <a:rPr lang="de-DE" dirty="0"/>
              <a:t>Stichpunkt 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C7127E-40AC-8841-8372-8BB4D705D7E9}"/>
              </a:ext>
            </a:extLst>
          </p:cNvPr>
          <p:cNvSpPr txBox="1"/>
          <p:nvPr userDrawn="1"/>
        </p:nvSpPr>
        <p:spPr>
          <a:xfrm>
            <a:off x="10832539" y="550258"/>
            <a:ext cx="0" cy="0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endParaRPr lang="en-DE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FA4F02-3696-3546-857B-00CB858F018D}"/>
              </a:ext>
            </a:extLst>
          </p:cNvPr>
          <p:cNvSpPr txBox="1"/>
          <p:nvPr userDrawn="1"/>
        </p:nvSpPr>
        <p:spPr>
          <a:xfrm>
            <a:off x="10519647" y="501706"/>
            <a:ext cx="0" cy="0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endParaRPr lang="en-DE" sz="1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809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576001" y="1368705"/>
            <a:ext cx="5424751" cy="4896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de-DE" dirty="0"/>
            </a:lvl1pPr>
            <a:lvl2pPr>
              <a:defRPr lang="de-DE" dirty="0" smtClean="0"/>
            </a:lvl2pPr>
            <a:lvl3pPr>
              <a:defRPr lang="de-DE" dirty="0"/>
            </a:lvl3pPr>
            <a:lvl4pPr>
              <a:defRPr lang="de-DE" dirty="0"/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idx="10"/>
          </p:nvPr>
        </p:nvSpPr>
        <p:spPr>
          <a:xfrm>
            <a:off x="6191251" y="1368705"/>
            <a:ext cx="5167629" cy="4896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de-DE" dirty="0"/>
            </a:lvl1pPr>
            <a:lvl2pPr>
              <a:defRPr lang="de-DE" dirty="0"/>
            </a:lvl2pPr>
            <a:lvl3pPr>
              <a:defRPr lang="de-DE" dirty="0"/>
            </a:lvl3pPr>
            <a:lvl4pPr>
              <a:defRPr lang="de-DE" dirty="0"/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6602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- Text + Texthervorhebung dunk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idx="1" hasCustomPrompt="1"/>
          </p:nvPr>
        </p:nvSpPr>
        <p:spPr>
          <a:xfrm>
            <a:off x="576001" y="2232001"/>
            <a:ext cx="5424751" cy="40449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-176400">
              <a:spcBef>
                <a:spcPts val="0"/>
              </a:spcBef>
              <a:buFontTx/>
              <a:buNone/>
              <a:tabLst>
                <a:tab pos="2781300" algn="l"/>
              </a:tabLst>
              <a:defRPr lang="de-DE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80000" indent="-176400">
              <a:spcBef>
                <a:spcPts val="0"/>
              </a:spcBef>
              <a:tabLst>
                <a:tab pos="2781300" algn="l"/>
              </a:tabLst>
              <a:defRPr lang="de-DE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60000" indent="-176400">
              <a:spcBef>
                <a:spcPts val="0"/>
              </a:spcBef>
              <a:tabLst>
                <a:tab pos="2781300" algn="l"/>
              </a:tabLst>
              <a:defRPr lang="de-DE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649350" indent="-285750">
              <a:spcBef>
                <a:spcPts val="0"/>
              </a:spcBef>
              <a:buClr>
                <a:schemeClr val="accent1"/>
              </a:buClr>
              <a:buNone/>
              <a:defRPr lang="de-DE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649350" indent="-285750"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marL="540000" lvl="3" indent="-1764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›"/>
            </a:pPr>
            <a:r>
              <a:rPr lang="de-DE"/>
              <a:t>Vierte Ebene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idx="10"/>
          </p:nvPr>
        </p:nvSpPr>
        <p:spPr>
          <a:xfrm>
            <a:off x="6191251" y="2232001"/>
            <a:ext cx="5424751" cy="40449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de-DE" dirty="0"/>
            </a:lvl1pPr>
            <a:lvl2pPr>
              <a:defRPr lang="de-DE" dirty="0"/>
            </a:lvl2pPr>
            <a:lvl3pPr>
              <a:defRPr lang="de-DE" dirty="0"/>
            </a:lvl3pPr>
            <a:lvl4pPr>
              <a:defRPr lang="de-DE" dirty="0"/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9" hasCustomPrompt="1"/>
          </p:nvPr>
        </p:nvSpPr>
        <p:spPr>
          <a:xfrm>
            <a:off x="576001" y="1368426"/>
            <a:ext cx="5424751" cy="700277"/>
          </a:xfrm>
          <a:solidFill>
            <a:schemeClr val="accent1"/>
          </a:solidFill>
        </p:spPr>
        <p:txBody>
          <a:bodyPr wrap="square" lIns="108000" tIns="54000" rIns="108000" bIns="36000">
            <a:spAutoFit/>
          </a:bodyPr>
          <a:lstStyle>
            <a:lvl1pPr>
              <a:defRPr cap="all" baseline="0">
                <a:solidFill>
                  <a:schemeClr val="bg1"/>
                </a:solidFill>
              </a:defRPr>
            </a:lvl1pPr>
            <a:lvl2pPr marL="3600" indent="0">
              <a:buNone/>
              <a:defRPr/>
            </a:lvl2pPr>
          </a:lstStyle>
          <a:p>
            <a:pPr lvl="0"/>
            <a:r>
              <a:rPr lang="de-DE" err="1"/>
              <a:t>UnterÜberschrift</a:t>
            </a:r>
            <a:r>
              <a:rPr lang="de-DE"/>
              <a:t> Arial 18 PT, Durch Klicken bearbeiten</a:t>
            </a:r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20" hasCustomPrompt="1"/>
          </p:nvPr>
        </p:nvSpPr>
        <p:spPr>
          <a:xfrm>
            <a:off x="6191251" y="1368426"/>
            <a:ext cx="5424751" cy="700277"/>
          </a:xfrm>
          <a:solidFill>
            <a:schemeClr val="accent1"/>
          </a:solidFill>
        </p:spPr>
        <p:txBody>
          <a:bodyPr wrap="square" lIns="108000" tIns="54000" rIns="108000" bIns="36000">
            <a:spAutoFit/>
          </a:bodyPr>
          <a:lstStyle>
            <a:lvl1pPr>
              <a:defRPr cap="all" baseline="0">
                <a:solidFill>
                  <a:schemeClr val="bg1"/>
                </a:solidFill>
              </a:defRPr>
            </a:lvl1pPr>
            <a:lvl2pPr marL="3600" indent="0">
              <a:buNone/>
              <a:defRPr/>
            </a:lvl2pPr>
          </a:lstStyle>
          <a:p>
            <a:pPr lvl="0"/>
            <a:r>
              <a:rPr lang="de-DE" err="1"/>
              <a:t>UnterÜberschrift</a:t>
            </a:r>
            <a:r>
              <a:rPr lang="de-DE"/>
              <a:t> ARIAL 18 Pt, Durch Klicken bearbeiten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9473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576000" y="1368705"/>
            <a:ext cx="3552000" cy="4896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-176400">
              <a:spcBef>
                <a:spcPts val="0"/>
              </a:spcBef>
              <a:buFontTx/>
              <a:buNone/>
              <a:tabLst>
                <a:tab pos="2781300" algn="l"/>
              </a:tabLst>
              <a:defRPr lang="de-DE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80000" indent="-176400">
              <a:spcBef>
                <a:spcPts val="0"/>
              </a:spcBef>
              <a:tabLst>
                <a:tab pos="2781300" algn="l"/>
              </a:tabLst>
              <a:defRPr lang="de-DE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60000" indent="-176400">
              <a:spcBef>
                <a:spcPts val="0"/>
              </a:spcBef>
              <a:tabLst>
                <a:tab pos="2781300" algn="l"/>
              </a:tabLst>
              <a:defRPr lang="de-DE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40000" indent="-176400">
              <a:spcBef>
                <a:spcPts val="0"/>
              </a:spcBef>
              <a:buClr>
                <a:schemeClr val="accent1"/>
              </a:buClr>
              <a:defRPr lang="de-DE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0"/>
          </p:nvPr>
        </p:nvSpPr>
        <p:spPr>
          <a:xfrm>
            <a:off x="8062151" y="1368705"/>
            <a:ext cx="3552000" cy="4896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-176400">
              <a:spcBef>
                <a:spcPts val="0"/>
              </a:spcBef>
              <a:buFontTx/>
              <a:buNone/>
              <a:tabLst>
                <a:tab pos="2781300" algn="l"/>
              </a:tabLst>
              <a:defRPr lang="de-DE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80000" indent="-176400">
              <a:spcBef>
                <a:spcPts val="0"/>
              </a:spcBef>
              <a:tabLst>
                <a:tab pos="2781300" algn="l"/>
              </a:tabLst>
              <a:defRPr lang="de-DE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60000" indent="-176400">
              <a:spcBef>
                <a:spcPts val="0"/>
              </a:spcBef>
              <a:tabLst>
                <a:tab pos="2781300" algn="l"/>
              </a:tabLst>
              <a:defRPr lang="de-DE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40000" indent="-176400">
              <a:spcBef>
                <a:spcPts val="0"/>
              </a:spcBef>
              <a:buClr>
                <a:schemeClr val="accent1"/>
              </a:buClr>
              <a:defRPr lang="de-DE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idx="11"/>
          </p:nvPr>
        </p:nvSpPr>
        <p:spPr>
          <a:xfrm>
            <a:off x="4319076" y="1368705"/>
            <a:ext cx="3552000" cy="4896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-176400">
              <a:spcBef>
                <a:spcPts val="0"/>
              </a:spcBef>
              <a:buFontTx/>
              <a:buNone/>
              <a:tabLst>
                <a:tab pos="2781300" algn="l"/>
              </a:tabLst>
              <a:defRPr lang="de-DE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80000" indent="-176400">
              <a:spcBef>
                <a:spcPts val="0"/>
              </a:spcBef>
              <a:tabLst>
                <a:tab pos="2781300" algn="l"/>
              </a:tabLst>
              <a:defRPr lang="de-DE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60000" indent="-176400">
              <a:spcBef>
                <a:spcPts val="0"/>
              </a:spcBef>
              <a:tabLst>
                <a:tab pos="2781300" algn="l"/>
              </a:tabLst>
              <a:defRPr lang="de-DE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40000" indent="-176400">
              <a:spcBef>
                <a:spcPts val="0"/>
              </a:spcBef>
              <a:buClr>
                <a:schemeClr val="accent1"/>
              </a:buClr>
              <a:defRPr lang="de-DE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78171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rows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/>
              <a:t>Titelmasterformat durch Klicken bearbeiten</a:t>
            </a:r>
            <a:br>
              <a:rPr lang="de-DE"/>
            </a:br>
            <a:r>
              <a:rPr lang="de-DE"/>
              <a:t>Arial </a:t>
            </a:r>
            <a:r>
              <a:rPr lang="de-DE" err="1"/>
              <a:t>Bold</a:t>
            </a:r>
            <a:r>
              <a:rPr lang="de-DE"/>
              <a:t> 20pt, Zeilenabstand 1,1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idx="1" hasCustomPrompt="1"/>
          </p:nvPr>
        </p:nvSpPr>
        <p:spPr>
          <a:xfrm>
            <a:off x="576001" y="1368705"/>
            <a:ext cx="11038151" cy="23746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de-DE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80000" indent="-176400">
              <a:buFont typeface="Arial" panose="020B0604020202020204" pitchFamily="34" charset="0"/>
              <a:buChar char="›"/>
              <a:defRPr lang="de-DE" sz="1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360000" indent="-176400">
              <a:buFont typeface="Arial" panose="020B0604020202020204" pitchFamily="34" charset="0"/>
              <a:buChar char="›"/>
              <a:defRPr lang="de-DE" sz="1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540000" indent="-176400">
              <a:buFont typeface="Arial" panose="020B0604020202020204" pitchFamily="34" charset="0"/>
              <a:buChar char="›"/>
              <a:defRPr lang="de-DE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</a:lstStyle>
          <a:p>
            <a:pPr marL="0" lvl="0" indent="-17640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Tx/>
              <a:tabLst>
                <a:tab pos="2781300" algn="l"/>
              </a:tabLst>
            </a:pPr>
            <a:r>
              <a:rPr lang="de-DE"/>
              <a:t>Fließtext-Formatvorlagen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idx="10" hasCustomPrompt="1"/>
          </p:nvPr>
        </p:nvSpPr>
        <p:spPr>
          <a:xfrm>
            <a:off x="576001" y="3887788"/>
            <a:ext cx="11038151" cy="23746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de-DE" dirty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/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084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- Bild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575734" y="1368705"/>
            <a:ext cx="5422900" cy="4896000"/>
          </a:xfrm>
          <a:prstGeom prst="rect">
            <a:avLst/>
          </a:prstGeom>
          <a:solidFill>
            <a:schemeClr val="bg2"/>
          </a:solidFill>
        </p:spPr>
        <p:txBody>
          <a:bodyPr tIns="1800000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8" name="Inhaltsplatzhalter 7"/>
          <p:cNvSpPr>
            <a:spLocks noGrp="1"/>
          </p:cNvSpPr>
          <p:nvPr>
            <p:ph sz="quarter" idx="11"/>
          </p:nvPr>
        </p:nvSpPr>
        <p:spPr>
          <a:xfrm>
            <a:off x="6191251" y="1368426"/>
            <a:ext cx="5198109" cy="490854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8954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20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dtTextBox 13 Id14"/>
          <p:cNvSpPr txBox="1"/>
          <p:nvPr userDrawn="1">
            <p:custDataLst>
              <p:tags r:id="rId16"/>
            </p:custDataLst>
          </p:nvPr>
        </p:nvSpPr>
        <p:spPr>
          <a:xfrm>
            <a:off x="9907479" y="6503406"/>
            <a:ext cx="1767685" cy="354594"/>
          </a:xfrm>
          <a:prstGeom prst="rect">
            <a:avLst/>
          </a:prstGeom>
          <a:noFill/>
        </p:spPr>
        <p:txBody>
          <a:bodyPr wrap="square" lIns="0" tIns="0" rIns="432000" bIns="64800" rtlCol="0" anchor="b" anchorCtr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de-DE" sz="1800" b="1" noProof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hdt.de</a:t>
            </a:r>
            <a:endParaRPr lang="de-DE" sz="1800" b="1" noProof="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Grafik 34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7609" y="213465"/>
            <a:ext cx="1431274" cy="58948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36000"/>
          </a:xfrm>
          <a:prstGeom prst="rect">
            <a:avLst/>
          </a:prstGeom>
        </p:spPr>
        <p:txBody>
          <a:bodyPr vert="horz" lIns="432000" tIns="396000" rIns="2232000" bIns="54000" rtlCol="0" anchor="b" anchorCtr="0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575733" y="1368425"/>
            <a:ext cx="11037236" cy="48953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 </a:t>
            </a:r>
          </a:p>
        </p:txBody>
      </p:sp>
      <p:sp>
        <p:nvSpPr>
          <p:cNvPr id="52" name="cdtTextBox 12 Id13"/>
          <p:cNvSpPr txBox="1"/>
          <p:nvPr userDrawn="1">
            <p:custDataLst>
              <p:tags r:id="rId17"/>
            </p:custDataLst>
          </p:nvPr>
        </p:nvSpPr>
        <p:spPr>
          <a:xfrm>
            <a:off x="1" y="6598800"/>
            <a:ext cx="3399359" cy="259200"/>
          </a:xfrm>
          <a:prstGeom prst="rect">
            <a:avLst/>
          </a:prstGeom>
          <a:noFill/>
        </p:spPr>
        <p:txBody>
          <a:bodyPr wrap="square" lIns="1476000" tIns="0" rIns="0" bIns="108000" rtlCol="0" anchor="b" anchorCtr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de-DE" sz="1000" noProof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cdtTextBox 11 Id12"/>
          <p:cNvSpPr txBox="1"/>
          <p:nvPr userDrawn="1">
            <p:custDataLst>
              <p:tags r:id="rId18"/>
            </p:custDataLst>
          </p:nvPr>
        </p:nvSpPr>
        <p:spPr>
          <a:xfrm>
            <a:off x="-1" y="6598800"/>
            <a:ext cx="1857600" cy="259200"/>
          </a:xfrm>
          <a:prstGeom prst="rect">
            <a:avLst/>
          </a:prstGeom>
          <a:noFill/>
        </p:spPr>
        <p:txBody>
          <a:bodyPr wrap="square" lIns="432000" tIns="0" rIns="0" bIns="108000" rtlCol="0" anchor="b" anchorCtr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000" noProof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Seite </a:t>
            </a:r>
            <a:fld id="{91E7552C-A157-4A4F-8E99-698C0325FC94}" type="slidenum">
              <a:rPr lang="de-DE" sz="1000" noProof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lnSpc>
                  <a:spcPct val="110000"/>
                </a:lnSpc>
                <a:spcBef>
                  <a:spcPts val="0"/>
                </a:spcBef>
              </a:pPr>
              <a:t>‹Nr.›</a:t>
            </a:fld>
            <a:endParaRPr lang="de-DE" sz="1000" noProof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cdtTextBox 13 Id14"/>
          <p:cNvSpPr txBox="1"/>
          <p:nvPr userDrawn="1">
            <p:custDataLst>
              <p:tags r:id="rId19"/>
            </p:custDataLst>
          </p:nvPr>
        </p:nvSpPr>
        <p:spPr>
          <a:xfrm>
            <a:off x="3749249" y="6533223"/>
            <a:ext cx="7869634" cy="354594"/>
          </a:xfrm>
          <a:prstGeom prst="rect">
            <a:avLst/>
          </a:prstGeom>
          <a:noFill/>
        </p:spPr>
        <p:txBody>
          <a:bodyPr wrap="square" lIns="0" tIns="0" rIns="1548000" bIns="108000" rtlCol="0" anchor="b" anchorCtr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de-DE" sz="100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Ihr Name</a:t>
            </a:r>
          </a:p>
        </p:txBody>
      </p:sp>
      <p:sp>
        <p:nvSpPr>
          <p:cNvPr id="3" name="Right Triangle 2">
            <a:extLst>
              <a:ext uri="{FF2B5EF4-FFF2-40B4-BE49-F238E27FC236}">
                <a16:creationId xmlns:a16="http://schemas.microsoft.com/office/drawing/2014/main" id="{ECE2FB0F-B791-024E-956C-CF2BD54DEE5C}"/>
              </a:ext>
            </a:extLst>
          </p:cNvPr>
          <p:cNvSpPr/>
          <p:nvPr userDrawn="1"/>
        </p:nvSpPr>
        <p:spPr>
          <a:xfrm rot="10800000" flipV="1">
            <a:off x="11337233" y="0"/>
            <a:ext cx="854767" cy="6857999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</p:spTree>
    <p:custDataLst>
      <p:tags r:id="rId15"/>
    </p:custDataLst>
    <p:extLst>
      <p:ext uri="{BB962C8B-B14F-4D97-AF65-F5344CB8AC3E}">
        <p14:creationId xmlns:p14="http://schemas.microsoft.com/office/powerpoint/2010/main" val="168556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11" r:id="rId2"/>
    <p:sldLayoutId id="2147483821" r:id="rId3"/>
    <p:sldLayoutId id="2147483798" r:id="rId4"/>
    <p:sldLayoutId id="2147483805" r:id="rId5"/>
    <p:sldLayoutId id="2147483819" r:id="rId6"/>
    <p:sldLayoutId id="2147483814" r:id="rId7"/>
    <p:sldLayoutId id="2147483810" r:id="rId8"/>
    <p:sldLayoutId id="2147483807" r:id="rId9"/>
    <p:sldLayoutId id="2147483812" r:id="rId10"/>
    <p:sldLayoutId id="2147483813" r:id="rId11"/>
    <p:sldLayoutId id="2147483815" r:id="rId12"/>
    <p:sldLayoutId id="2147483820" r:id="rId13"/>
  </p:sldLayoutIdLst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20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buClr>
          <a:schemeClr val="accent1"/>
        </a:buClr>
        <a:buFontTx/>
        <a:buNone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80000" indent="-176400" algn="l" defTabSz="914400" rtl="0" eaLnBrk="1" latinLnBrk="0" hangingPunct="1">
        <a:lnSpc>
          <a:spcPct val="110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360000" indent="-176400" algn="l" defTabSz="914400" rtl="0" eaLnBrk="1" latinLnBrk="0" hangingPunct="1">
        <a:lnSpc>
          <a:spcPct val="110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540000" indent="-176400" algn="l" defTabSz="914400" rtl="0" eaLnBrk="1" latinLnBrk="0" hangingPunct="1">
        <a:lnSpc>
          <a:spcPct val="110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›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720000" indent="-1764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63" userDrawn="1">
          <p15:clr>
            <a:srgbClr val="F26B43"/>
          </p15:clr>
        </p15:guide>
        <p15:guide id="2" pos="3780" userDrawn="1">
          <p15:clr>
            <a:srgbClr val="F26B43"/>
          </p15:clr>
        </p15:guide>
        <p15:guide id="3" pos="3900" userDrawn="1">
          <p15:clr>
            <a:srgbClr val="F26B43"/>
          </p15:clr>
        </p15:guide>
        <p15:guide id="4" orient="horz" pos="2358" userDrawn="1">
          <p15:clr>
            <a:srgbClr val="F26B43"/>
          </p15:clr>
        </p15:guide>
        <p15:guide id="5" orient="horz" pos="2450" userDrawn="1">
          <p15:clr>
            <a:srgbClr val="F26B43"/>
          </p15:clr>
        </p15:guide>
        <p15:guide id="6" orient="horz" pos="862" userDrawn="1">
          <p15:clr>
            <a:srgbClr val="F26B43"/>
          </p15:clr>
        </p15:guide>
        <p15:guide id="7" orient="horz" pos="590" userDrawn="1">
          <p15:clr>
            <a:srgbClr val="F26B43"/>
          </p15:clr>
        </p15:guide>
        <p15:guide id="9" pos="7316" userDrawn="1">
          <p15:clr>
            <a:srgbClr val="F26B43"/>
          </p15:clr>
        </p15:guide>
        <p15:guide id="10" orient="horz" pos="3954" userDrawn="1">
          <p15:clr>
            <a:srgbClr val="F26B43"/>
          </p15:clr>
        </p15:guide>
        <p15:guide id="11" orient="horz" pos="40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3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2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tags" Target="../tags/tag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9CDCD-1A10-9E43-D31F-1146EC6B2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8249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98E8DDEA-E83D-325E-E43A-D512832B22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A417E58-D2D2-DD04-202B-A189DC722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05B6436B-7CC0-4ECC-2227-17EF0B302BD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94D46F7E-6F3F-4F63-5954-B1F743F02A8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39275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185AA4-F8ED-24FC-7F80-B0DF90538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DEB160D-E72E-5040-C25E-B0983CC04D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24A2EE7-53D7-446B-27F7-B9492F02EAF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A0F6B48-3B64-6B54-E586-BEF560F0B43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8559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6DF39B3-EF5E-0CCC-0A4F-532CA96CD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403FBC6-3B41-9352-B9BA-14ABF86107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79275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52BFA0-6536-D9D6-D7A8-4474BA072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B25C027-4448-BF8D-DE55-B542B468D7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8AF4FA5-ECBD-553F-2029-15D4234634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5426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CFF453-1665-40AC-4481-31B3F1368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3CC9A1-7C40-7E5F-38E1-B74C9471E30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8142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0DC923-9304-2C11-F0DD-074CE37BC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BFBAE59-7305-957C-D085-2428603AC4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AEF3ADB-29F2-F462-64F9-6EDC6739B5DE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5389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19C6D7-F897-57D4-B4FE-2BF77EB15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69772F-7372-42DF-23BE-EB1FCE9D44B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14946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0B0FC-6E05-E2D5-9721-86912525E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08C71E9-78D4-B359-7408-EF60BCD341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CDDCA43-933D-9E98-5173-80C3213BD85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6890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7CE032-ED83-1446-F54A-68A7525EE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6668772-3FA5-0447-8844-2138551A3F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B9B6284-962B-9FFD-98F2-4E178BA09EA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BBCF441-805E-C8AD-8DBA-6147DAB1186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0E1BF7A-C62A-B41C-A853-61A24A4D24C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7497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CFBF3F-E0CF-ADE7-1AAF-253F0CEF8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31F141-E46C-9F2C-A1BD-F521DD92F0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D97385A-A482-DC49-18A6-7655FBA59A04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74F64D1-8E65-A4F6-3EF6-076FC53EBD3C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1757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025C91-FDC2-7699-C55A-965BDE428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F1DCDD7-9581-5C36-77C1-D472AE264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4CE6C15-1BC8-BACB-4F9E-1D4C1EA5F833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4588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A7586F-ACED-0B50-C991-6EBC96642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D318FA6-16C1-1E85-7893-42CA1A0E6E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7C4D8F5-7FCB-5394-B6A6-763310C807E0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99028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OFFICE" val="Nlh4ABMb"/>
  <p:tag name="ARTICULATE_SLIDE_COUNT" val="13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5"/>
  <p:tag name="CDT_TARGETSHAPE_NEW" val="9"/>
  <p:tag name="CDT_PROT" val="3"/>
  <p:tag name="CDT_PROT_TOP" val="519,5906"/>
  <p:tag name="CDT_PROT_LEFT" val="212,1243"/>
  <p:tag name="CDT_PROT_WIDTH" val="507,8756"/>
  <p:tag name="CDT_PROT_HEIGHT" val="20,4094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5"/>
  <p:tag name="CDT_TARGETSHAPE_NEW" val="8"/>
  <p:tag name="CDT_PROT" val="3"/>
  <p:tag name="CDT_PROT_TOP" val="519,5906"/>
  <p:tag name="CDT_PROT_LEFT" val="0"/>
  <p:tag name="CDT_PROT_WIDTH" val="200,7495"/>
  <p:tag name="CDT_PROT_HEIGHT" val="20,4094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7"/>
  <p:tag name="CDT_PROT" val="3"/>
  <p:tag name="CDT_PROT_TOP" val="519,5906"/>
  <p:tag name="CDT_PROT_LEFT" val="0"/>
  <p:tag name="CDT_PROT_WIDTH" val="98,37409"/>
  <p:tag name="CDT_PROT_HEIGHT" val="20,4094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5"/>
  <p:tag name="CDT_TARGETSHAPE_NEW" val="9"/>
  <p:tag name="CDT_PROT" val="3"/>
  <p:tag name="CDT_PROT_TOP" val="519,5906"/>
  <p:tag name="CDT_PROT_LEFT" val="212,1243"/>
  <p:tag name="CDT_PROT_WIDTH" val="507,8756"/>
  <p:tag name="CDT_PROT_HEIGHT" val="20,4094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">
  <a:themeElements>
    <a:clrScheme name="HDT-ppt-v01">
      <a:dk1>
        <a:srgbClr val="525556"/>
      </a:dk1>
      <a:lt1>
        <a:srgbClr val="FFFFFF"/>
      </a:lt1>
      <a:dk2>
        <a:srgbClr val="525556"/>
      </a:dk2>
      <a:lt2>
        <a:srgbClr val="EDEEEE"/>
      </a:lt2>
      <a:accent1>
        <a:srgbClr val="95C01F"/>
      </a:accent1>
      <a:accent2>
        <a:srgbClr val="BFDA79"/>
      </a:accent2>
      <a:accent3>
        <a:srgbClr val="627F14"/>
      </a:accent3>
      <a:accent4>
        <a:srgbClr val="BABABB"/>
      </a:accent4>
      <a:accent5>
        <a:srgbClr val="757778"/>
      </a:accent5>
      <a:accent6>
        <a:srgbClr val="EB820A"/>
      </a:accent6>
      <a:hlink>
        <a:srgbClr val="95C01F"/>
      </a:hlink>
      <a:folHlink>
        <a:srgbClr val="627F14"/>
      </a:folHlink>
    </a:clrScheme>
    <a:fontScheme name="HDT-ppt-v0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0" tIns="0" rIns="0" bIns="0" rtlCol="0">
        <a:no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HDT_16_9_master  -  Schreibgeschützt" id="{B15FD25A-43C8-457A-AF69-C92790233A9D}" vid="{18091800-7E19-4F91-BFB9-2FA90A6B3AB0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AE7D1521B62394794C5E25C987D6648" ma:contentTypeVersion="0" ma:contentTypeDescription="Ein neues Dokument erstellen." ma:contentTypeScope="" ma:versionID="5b3798c4f606a40f3604e6f2d498dd3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f3cdf3afb806369eba897e7a4ea8d9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2968A36-36D2-4252-B292-1272C9E05C17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27C55ED-8AB2-4E7D-BBD8-E983824CA50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7E4D7C-47BF-498C-ABB0-503B5F61CA02}">
  <ds:schemaRefs>
    <ds:schemaRef ds:uri="http://schemas.microsoft.com/office/2006/metadata/properties"/>
    <ds:schemaRef ds:uri="http://purl.org/dc/dcmitype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0</Words>
  <Application>Microsoft Office PowerPoint</Application>
  <PresentationFormat>Breitbild</PresentationFormat>
  <Paragraphs>0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Mohr, Martina</dc:creator>
  <cp:lastModifiedBy>Krämer, Daniel</cp:lastModifiedBy>
  <cp:revision>1</cp:revision>
  <cp:lastPrinted>2021-11-03T14:48:35Z</cp:lastPrinted>
  <dcterms:created xsi:type="dcterms:W3CDTF">2022-10-04T13:02:43Z</dcterms:created>
  <dcterms:modified xsi:type="dcterms:W3CDTF">2023-03-03T08:14:12Z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0x0101000AE7D1521B62394794C5E25C987D6648</vt:lpwstr>
  </property>
  <property fmtid="{D5CDD505-2E9C-101B-9397-08002B2CF9AE}" pid="3" name="ArticulateGUID">
    <vt:lpwstr>76E616FE-DA88-4EF2-8504-C747D86FC9E4</vt:lpwstr>
  </property>
  <property fmtid="{D5CDD505-2E9C-101B-9397-08002B2CF9AE}" pid="4" name="ArticulatePath">
    <vt:lpwstr>https://hausdertechnikev-my.sharepoint.com/personal/d_kraemer_hdt_de/Documents/HDT_16_9_Master_Präsentationstemplate</vt:lpwstr>
  </property>
</Properties>
</file>